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6858000" cx="12192000"/>
  <p:notesSz cx="6858000" cy="9144000"/>
  <p:embeddedFontLst>
    <p:embeddedFont>
      <p:font typeface="Nunito"/>
      <p:regular r:id="rId21"/>
      <p:bold r:id="rId22"/>
      <p:italic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25" roundtripDataSignature="AMtx7mhrILVsJWKCQuCuEcGwP5FAAwD/6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E9D59890-9401-43DE-9A9B-C544C138ECA8}">
  <a:tblStyle styleId="{E9D59890-9401-43DE-9A9B-C544C138ECA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Nunito-bold.fntdata"/><Relationship Id="rId21" Type="http://schemas.openxmlformats.org/officeDocument/2006/relationships/font" Target="fonts/Nunito-regular.fntdata"/><Relationship Id="rId24" Type="http://schemas.openxmlformats.org/officeDocument/2006/relationships/font" Target="fonts/Nunito-boldItalic.fntdata"/><Relationship Id="rId23" Type="http://schemas.openxmlformats.org/officeDocument/2006/relationships/font" Target="fonts/Nunito-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customschemas.google.com/relationships/presentationmetadata" Target="meta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f5d0244491_0_1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f5d0244491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f5ff129cf3_0_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f5ff129cf3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f5ea1e4a02_1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f5ea1e4a02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f5ea1e4a02_3_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f5ea1e4a02_3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f5d0244491_0_3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f5d0244491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f5d0244491_0_3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f5d0244491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f5ea1e4a02_2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f5ea1e4a02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f5ea1e4a02_2_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f5ea1e4a02_2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f5ea1e4a02_2_1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f5ea1e4a02_2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f5ea1e4a02_1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f5ea1e4a02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f5d0244491_0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f5d0244491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f5d0244491_0_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f5d0244491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f5d0244491_0_4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f5d0244491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6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gf5ff129cf3_2_4"/>
          <p:cNvSpPr/>
          <p:nvPr/>
        </p:nvSpPr>
        <p:spPr>
          <a:xfrm>
            <a:off x="41" y="3766000"/>
            <a:ext cx="9827100" cy="30921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gf5ff129cf3_2_4"/>
          <p:cNvSpPr/>
          <p:nvPr/>
        </p:nvSpPr>
        <p:spPr>
          <a:xfrm flipH="1">
            <a:off x="4776900" y="2067600"/>
            <a:ext cx="7415100" cy="47904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gf5ff129cf3_2_4"/>
          <p:cNvSpPr/>
          <p:nvPr/>
        </p:nvSpPr>
        <p:spPr>
          <a:xfrm rot="10800000">
            <a:off x="6745206" y="-100"/>
            <a:ext cx="5446800" cy="27369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gf5ff129cf3_2_4"/>
          <p:cNvSpPr/>
          <p:nvPr/>
        </p:nvSpPr>
        <p:spPr>
          <a:xfrm>
            <a:off x="271033" y="275000"/>
            <a:ext cx="11649900" cy="63081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" name="Google Shape;14;gf5ff129cf3_2_4"/>
          <p:cNvGrpSpPr/>
          <p:nvPr/>
        </p:nvGrpSpPr>
        <p:grpSpPr>
          <a:xfrm>
            <a:off x="340259" y="790"/>
            <a:ext cx="3000409" cy="1392365"/>
            <a:chOff x="255200" y="592"/>
            <a:chExt cx="2250363" cy="1044300"/>
          </a:xfrm>
        </p:grpSpPr>
        <p:sp>
          <p:nvSpPr>
            <p:cNvPr id="15" name="Google Shape;15;gf5ff129cf3_2_4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gf5ff129cf3_2_4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gf5ff129cf3_2_4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" name="Google Shape;18;gf5ff129cf3_2_4"/>
          <p:cNvGrpSpPr/>
          <p:nvPr/>
        </p:nvGrpSpPr>
        <p:grpSpPr>
          <a:xfrm>
            <a:off x="1207163" y="790"/>
            <a:ext cx="3000409" cy="1392365"/>
            <a:chOff x="905395" y="592"/>
            <a:chExt cx="2250363" cy="1044300"/>
          </a:xfrm>
        </p:grpSpPr>
        <p:sp>
          <p:nvSpPr>
            <p:cNvPr id="19" name="Google Shape;19;gf5ff129cf3_2_4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gf5ff129cf3_2_4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gf5ff129cf3_2_4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" name="Google Shape;22;gf5ff129cf3_2_4"/>
          <p:cNvGrpSpPr/>
          <p:nvPr/>
        </p:nvGrpSpPr>
        <p:grpSpPr>
          <a:xfrm>
            <a:off x="9409957" y="6784"/>
            <a:ext cx="2468376" cy="1002839"/>
            <a:chOff x="6917201" y="0"/>
            <a:chExt cx="2227777" cy="863400"/>
          </a:xfrm>
        </p:grpSpPr>
        <p:sp>
          <p:nvSpPr>
            <p:cNvPr id="23" name="Google Shape;23;gf5ff129cf3_2_4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gf5ff129cf3_2_4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gf5ff129cf3_2_4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" name="Google Shape;26;gf5ff129cf3_2_4"/>
          <p:cNvGrpSpPr/>
          <p:nvPr/>
        </p:nvGrpSpPr>
        <p:grpSpPr>
          <a:xfrm>
            <a:off x="8737606" y="5623802"/>
            <a:ext cx="3185498" cy="1234317"/>
            <a:chOff x="6917201" y="0"/>
            <a:chExt cx="2227777" cy="863400"/>
          </a:xfrm>
        </p:grpSpPr>
        <p:sp>
          <p:nvSpPr>
            <p:cNvPr id="27" name="Google Shape;27;gf5ff129cf3_2_4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gf5ff129cf3_2_4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gf5ff129cf3_2_4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" name="Google Shape;30;gf5ff129cf3_2_4"/>
          <p:cNvGrpSpPr/>
          <p:nvPr/>
        </p:nvGrpSpPr>
        <p:grpSpPr>
          <a:xfrm>
            <a:off x="265762" y="5407536"/>
            <a:ext cx="3727293" cy="1444382"/>
            <a:chOff x="6917201" y="0"/>
            <a:chExt cx="2227777" cy="863400"/>
          </a:xfrm>
        </p:grpSpPr>
        <p:sp>
          <p:nvSpPr>
            <p:cNvPr id="31" name="Google Shape;31;gf5ff129cf3_2_4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gf5ff129cf3_2_4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gf5ff129cf3_2_4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" name="Google Shape;34;gf5ff129cf3_2_4"/>
          <p:cNvSpPr txBox="1"/>
          <p:nvPr>
            <p:ph type="ctrTitle"/>
          </p:nvPr>
        </p:nvSpPr>
        <p:spPr>
          <a:xfrm>
            <a:off x="2478271" y="2430444"/>
            <a:ext cx="7148400" cy="19308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1pPr>
            <a:lvl2pPr lvl="1" algn="ctr"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2pPr>
            <a:lvl3pPr lvl="2" algn="ctr"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3pPr>
            <a:lvl4pPr lvl="3" algn="ctr"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4pPr>
            <a:lvl5pPr lvl="4" algn="ctr"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5pPr>
            <a:lvl6pPr lvl="5" algn="ctr"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6pPr>
            <a:lvl7pPr lvl="6" algn="ctr"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7pPr>
            <a:lvl8pPr lvl="7" algn="ctr"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8pPr>
            <a:lvl9pPr lvl="8" algn="ctr"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9pPr>
          </a:lstStyle>
          <a:p/>
        </p:txBody>
      </p:sp>
      <p:sp>
        <p:nvSpPr>
          <p:cNvPr id="35" name="Google Shape;35;gf5ff129cf3_2_4"/>
          <p:cNvSpPr txBox="1"/>
          <p:nvPr>
            <p:ph idx="1" type="subTitle"/>
          </p:nvPr>
        </p:nvSpPr>
        <p:spPr>
          <a:xfrm>
            <a:off x="2478267" y="4550878"/>
            <a:ext cx="7148400" cy="69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gf5ff129cf3_2_4"/>
          <p:cNvSpPr txBox="1"/>
          <p:nvPr>
            <p:ph idx="12" type="sldNum"/>
          </p:nvPr>
        </p:nvSpPr>
        <p:spPr>
          <a:xfrm>
            <a:off x="11187645" y="6058224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f5ff129cf3_2_104"/>
          <p:cNvSpPr/>
          <p:nvPr/>
        </p:nvSpPr>
        <p:spPr>
          <a:xfrm flipH="1">
            <a:off x="7425600" y="3778767"/>
            <a:ext cx="4766400" cy="30792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1" name="Google Shape;111;gf5ff129cf3_2_104"/>
          <p:cNvGrpSpPr/>
          <p:nvPr/>
        </p:nvGrpSpPr>
        <p:grpSpPr>
          <a:xfrm>
            <a:off x="7945629" y="5492768"/>
            <a:ext cx="3361269" cy="1365553"/>
            <a:chOff x="6917201" y="0"/>
            <a:chExt cx="2227777" cy="863400"/>
          </a:xfrm>
        </p:grpSpPr>
        <p:sp>
          <p:nvSpPr>
            <p:cNvPr id="112" name="Google Shape;112;gf5ff129cf3_2_104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gf5ff129cf3_2_104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gf5ff129cf3_2_104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" name="Google Shape;115;gf5ff129cf3_2_104"/>
          <p:cNvGrpSpPr/>
          <p:nvPr/>
        </p:nvGrpSpPr>
        <p:grpSpPr>
          <a:xfrm>
            <a:off x="265762" y="3"/>
            <a:ext cx="3727293" cy="1444382"/>
            <a:chOff x="6917201" y="0"/>
            <a:chExt cx="2227777" cy="863400"/>
          </a:xfrm>
        </p:grpSpPr>
        <p:sp>
          <p:nvSpPr>
            <p:cNvPr id="116" name="Google Shape;116;gf5ff129cf3_2_104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gf5ff129cf3_2_104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gf5ff129cf3_2_104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" name="Google Shape;119;gf5ff129cf3_2_104"/>
          <p:cNvSpPr txBox="1"/>
          <p:nvPr>
            <p:ph hasCustomPrompt="1" type="title"/>
          </p:nvPr>
        </p:nvSpPr>
        <p:spPr>
          <a:xfrm>
            <a:off x="1847800" y="1845133"/>
            <a:ext cx="8496300" cy="18396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500"/>
              <a:buNone/>
              <a:defRPr sz="115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500"/>
              <a:buNone/>
              <a:defRPr sz="115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500"/>
              <a:buNone/>
              <a:defRPr sz="115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500"/>
              <a:buNone/>
              <a:defRPr sz="115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500"/>
              <a:buNone/>
              <a:defRPr sz="115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500"/>
              <a:buNone/>
              <a:defRPr sz="115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500"/>
              <a:buNone/>
              <a:defRPr sz="115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500"/>
              <a:buNone/>
              <a:defRPr sz="115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500"/>
              <a:buNone/>
              <a:defRPr sz="115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gf5ff129cf3_2_104"/>
          <p:cNvSpPr txBox="1"/>
          <p:nvPr>
            <p:ph idx="1" type="body"/>
          </p:nvPr>
        </p:nvSpPr>
        <p:spPr>
          <a:xfrm>
            <a:off x="1847800" y="3818467"/>
            <a:ext cx="8496300" cy="854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36550" lvl="0" marL="457200" algn="ctr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23850" lvl="1" marL="914400" algn="ctr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 algn="ctr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 algn="ctr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4pPr>
            <a:lvl5pPr indent="-323850" lvl="4" marL="2286000" algn="ctr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indent="-323850" lvl="5" marL="2743200" algn="ctr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indent="-323850" lvl="6" marL="3200400" algn="ctr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 algn="ctr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8pPr>
            <a:lvl9pPr indent="-323850" lvl="8" marL="4114800" algn="ctr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121" name="Google Shape;121;gf5ff129cf3_2_104"/>
          <p:cNvSpPr txBox="1"/>
          <p:nvPr>
            <p:ph idx="12" type="sldNum"/>
          </p:nvPr>
        </p:nvSpPr>
        <p:spPr>
          <a:xfrm>
            <a:off x="11187645" y="6058224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f5ff129cf3_2_117"/>
          <p:cNvSpPr txBox="1"/>
          <p:nvPr>
            <p:ph idx="12" type="sldNum"/>
          </p:nvPr>
        </p:nvSpPr>
        <p:spPr>
          <a:xfrm>
            <a:off x="11187645" y="6058224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f5ff129cf3_2_119"/>
          <p:cNvSpPr txBox="1"/>
          <p:nvPr>
            <p:ph type="title"/>
          </p:nvPr>
        </p:nvSpPr>
        <p:spPr>
          <a:xfrm>
            <a:off x="1028700" y="723900"/>
            <a:ext cx="10134600" cy="1288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126" name="Google Shape;126;gf5ff129cf3_2_119"/>
          <p:cNvSpPr txBox="1"/>
          <p:nvPr>
            <p:ph idx="1" type="body"/>
          </p:nvPr>
        </p:nvSpPr>
        <p:spPr>
          <a:xfrm>
            <a:off x="1028700" y="2161903"/>
            <a:ext cx="10134600" cy="39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/>
            </a:lvl1pPr>
            <a:lvl2pPr indent="-325755" lvl="1" marL="914400" rtl="0" algn="l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30"/>
              <a:buChar char="○"/>
              <a:defRPr/>
            </a:lvl2pPr>
            <a:lvl3pPr indent="-342900" lvl="2" marL="1371600" rtl="0" algn="l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/>
            </a:lvl3pPr>
            <a:lvl4pPr indent="-342900" lvl="3" marL="1828800" rtl="0" algn="l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/>
            </a:lvl4pPr>
            <a:lvl5pPr indent="-342900" lvl="4" marL="2286000" rtl="0" algn="l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/>
        </p:txBody>
      </p:sp>
      <p:sp>
        <p:nvSpPr>
          <p:cNvPr id="127" name="Google Shape;127;gf5ff129cf3_2_119"/>
          <p:cNvSpPr txBox="1"/>
          <p:nvPr>
            <p:ph idx="10" type="dt"/>
          </p:nvPr>
        </p:nvSpPr>
        <p:spPr>
          <a:xfrm>
            <a:off x="354841" y="6245032"/>
            <a:ext cx="2659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" name="Google Shape;128;gf5ff129cf3_2_119"/>
          <p:cNvSpPr txBox="1"/>
          <p:nvPr>
            <p:ph idx="11" type="ftr"/>
          </p:nvPr>
        </p:nvSpPr>
        <p:spPr>
          <a:xfrm>
            <a:off x="7279964" y="6245033"/>
            <a:ext cx="4112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" name="Google Shape;129;gf5ff129cf3_2_119"/>
          <p:cNvSpPr txBox="1"/>
          <p:nvPr>
            <p:ph idx="12" type="sldNum"/>
          </p:nvPr>
        </p:nvSpPr>
        <p:spPr>
          <a:xfrm>
            <a:off x="11394765" y="6245032"/>
            <a:ext cx="524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gf5ff129cf3_2_32"/>
          <p:cNvSpPr/>
          <p:nvPr/>
        </p:nvSpPr>
        <p:spPr>
          <a:xfrm flipH="1">
            <a:off x="6342900" y="3079200"/>
            <a:ext cx="5849100" cy="37788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" name="Google Shape;39;gf5ff129cf3_2_32"/>
          <p:cNvGrpSpPr/>
          <p:nvPr/>
        </p:nvGrpSpPr>
        <p:grpSpPr>
          <a:xfrm>
            <a:off x="7458691" y="5281486"/>
            <a:ext cx="3880118" cy="1576482"/>
            <a:chOff x="6917201" y="0"/>
            <a:chExt cx="2227777" cy="863400"/>
          </a:xfrm>
        </p:grpSpPr>
        <p:sp>
          <p:nvSpPr>
            <p:cNvPr id="40" name="Google Shape;40;gf5ff129cf3_2_3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gf5ff129cf3_2_3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gf5ff129cf3_2_3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" name="Google Shape;43;gf5ff129cf3_2_32"/>
          <p:cNvGrpSpPr/>
          <p:nvPr/>
        </p:nvGrpSpPr>
        <p:grpSpPr>
          <a:xfrm>
            <a:off x="265762" y="3"/>
            <a:ext cx="3727293" cy="1444382"/>
            <a:chOff x="6917201" y="0"/>
            <a:chExt cx="2227777" cy="863400"/>
          </a:xfrm>
        </p:grpSpPr>
        <p:sp>
          <p:nvSpPr>
            <p:cNvPr id="44" name="Google Shape;44;gf5ff129cf3_2_3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gf5ff129cf3_2_3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gf5ff129cf3_2_3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gf5ff129cf3_2_32"/>
          <p:cNvSpPr txBox="1"/>
          <p:nvPr>
            <p:ph type="title"/>
          </p:nvPr>
        </p:nvSpPr>
        <p:spPr>
          <a:xfrm>
            <a:off x="2518245" y="2328133"/>
            <a:ext cx="7170000" cy="21948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300"/>
              <a:buNone/>
              <a:defRPr sz="43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300"/>
              <a:buNone/>
              <a:defRPr sz="43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300"/>
              <a:buNone/>
              <a:defRPr sz="43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300"/>
              <a:buNone/>
              <a:defRPr sz="43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300"/>
              <a:buNone/>
              <a:defRPr sz="43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300"/>
              <a:buNone/>
              <a:defRPr sz="43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300"/>
              <a:buNone/>
              <a:defRPr sz="43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300"/>
              <a:buNone/>
              <a:defRPr sz="43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300"/>
              <a:buNone/>
              <a:defRPr sz="43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8" name="Google Shape;48;gf5ff129cf3_2_32"/>
          <p:cNvSpPr txBox="1"/>
          <p:nvPr>
            <p:ph idx="12" type="sldNum"/>
          </p:nvPr>
        </p:nvSpPr>
        <p:spPr>
          <a:xfrm>
            <a:off x="11187645" y="6058224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dk2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f5ff129cf3_2_44"/>
          <p:cNvSpPr/>
          <p:nvPr/>
        </p:nvSpPr>
        <p:spPr>
          <a:xfrm flipH="1">
            <a:off x="4776900" y="2067600"/>
            <a:ext cx="7415100" cy="47904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gf5ff129cf3_2_44"/>
          <p:cNvSpPr/>
          <p:nvPr/>
        </p:nvSpPr>
        <p:spPr>
          <a:xfrm>
            <a:off x="41" y="3766000"/>
            <a:ext cx="9827100" cy="30921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gf5ff129cf3_2_44"/>
          <p:cNvSpPr/>
          <p:nvPr/>
        </p:nvSpPr>
        <p:spPr>
          <a:xfrm>
            <a:off x="270967" y="275000"/>
            <a:ext cx="11649900" cy="63081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gf5ff129cf3_2_44"/>
          <p:cNvSpPr txBox="1"/>
          <p:nvPr>
            <p:ph type="title"/>
          </p:nvPr>
        </p:nvSpPr>
        <p:spPr>
          <a:xfrm>
            <a:off x="1092200" y="1127467"/>
            <a:ext cx="10007700" cy="1272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54" name="Google Shape;54;gf5ff129cf3_2_44"/>
          <p:cNvSpPr txBox="1"/>
          <p:nvPr>
            <p:ph idx="1" type="body"/>
          </p:nvPr>
        </p:nvSpPr>
        <p:spPr>
          <a:xfrm>
            <a:off x="1092200" y="2654300"/>
            <a:ext cx="10007700" cy="3264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23850" lvl="1" marL="9144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4pPr>
            <a:lvl5pPr indent="-323850" lvl="4" marL="22860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indent="-323850" lvl="5" marL="27432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indent="-323850" lvl="6" marL="32004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8pPr>
            <a:lvl9pPr indent="-323850" lvl="8" marL="41148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55" name="Google Shape;55;gf5ff129cf3_2_44"/>
          <p:cNvSpPr txBox="1"/>
          <p:nvPr>
            <p:ph idx="12" type="sldNum"/>
          </p:nvPr>
        </p:nvSpPr>
        <p:spPr>
          <a:xfrm>
            <a:off x="11187645" y="6058224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dk2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f5ff129cf3_2_51"/>
          <p:cNvSpPr/>
          <p:nvPr/>
        </p:nvSpPr>
        <p:spPr>
          <a:xfrm flipH="1">
            <a:off x="4776900" y="2067600"/>
            <a:ext cx="7415100" cy="47904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gf5ff129cf3_2_51"/>
          <p:cNvSpPr/>
          <p:nvPr/>
        </p:nvSpPr>
        <p:spPr>
          <a:xfrm>
            <a:off x="41" y="3766000"/>
            <a:ext cx="9827100" cy="30921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gf5ff129cf3_2_51"/>
          <p:cNvSpPr/>
          <p:nvPr/>
        </p:nvSpPr>
        <p:spPr>
          <a:xfrm>
            <a:off x="270967" y="275000"/>
            <a:ext cx="11649900" cy="63081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gf5ff129cf3_2_51"/>
          <p:cNvSpPr txBox="1"/>
          <p:nvPr>
            <p:ph type="title"/>
          </p:nvPr>
        </p:nvSpPr>
        <p:spPr>
          <a:xfrm>
            <a:off x="1092200" y="1127467"/>
            <a:ext cx="10007700" cy="1272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61" name="Google Shape;61;gf5ff129cf3_2_51"/>
          <p:cNvSpPr txBox="1"/>
          <p:nvPr>
            <p:ph idx="1" type="body"/>
          </p:nvPr>
        </p:nvSpPr>
        <p:spPr>
          <a:xfrm>
            <a:off x="1092200" y="2654300"/>
            <a:ext cx="4914900" cy="3264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23850" lvl="1" marL="9144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4pPr>
            <a:lvl5pPr indent="-323850" lvl="4" marL="22860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indent="-323850" lvl="5" marL="27432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indent="-323850" lvl="6" marL="32004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8pPr>
            <a:lvl9pPr indent="-323850" lvl="8" marL="41148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62" name="Google Shape;62;gf5ff129cf3_2_51"/>
          <p:cNvSpPr txBox="1"/>
          <p:nvPr>
            <p:ph idx="2" type="body"/>
          </p:nvPr>
        </p:nvSpPr>
        <p:spPr>
          <a:xfrm>
            <a:off x="6184900" y="2654300"/>
            <a:ext cx="4914900" cy="3264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23850" lvl="1" marL="9144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4pPr>
            <a:lvl5pPr indent="-323850" lvl="4" marL="22860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indent="-323850" lvl="5" marL="27432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indent="-323850" lvl="6" marL="32004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8pPr>
            <a:lvl9pPr indent="-323850" lvl="8" marL="41148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63" name="Google Shape;63;gf5ff129cf3_2_51"/>
          <p:cNvSpPr txBox="1"/>
          <p:nvPr>
            <p:ph idx="12" type="sldNum"/>
          </p:nvPr>
        </p:nvSpPr>
        <p:spPr>
          <a:xfrm>
            <a:off x="11187645" y="6058224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dk2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f5ff129cf3_2_59"/>
          <p:cNvSpPr/>
          <p:nvPr/>
        </p:nvSpPr>
        <p:spPr>
          <a:xfrm flipH="1">
            <a:off x="4776900" y="2067600"/>
            <a:ext cx="7415100" cy="47904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gf5ff129cf3_2_59"/>
          <p:cNvSpPr/>
          <p:nvPr/>
        </p:nvSpPr>
        <p:spPr>
          <a:xfrm>
            <a:off x="41" y="3766000"/>
            <a:ext cx="9827100" cy="30921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gf5ff129cf3_2_59"/>
          <p:cNvSpPr/>
          <p:nvPr/>
        </p:nvSpPr>
        <p:spPr>
          <a:xfrm>
            <a:off x="270967" y="275000"/>
            <a:ext cx="11649900" cy="63081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gf5ff129cf3_2_59"/>
          <p:cNvSpPr txBox="1"/>
          <p:nvPr>
            <p:ph type="title"/>
          </p:nvPr>
        </p:nvSpPr>
        <p:spPr>
          <a:xfrm>
            <a:off x="1092200" y="1127467"/>
            <a:ext cx="10007700" cy="1272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69" name="Google Shape;69;gf5ff129cf3_2_59"/>
          <p:cNvSpPr txBox="1"/>
          <p:nvPr>
            <p:ph idx="12" type="sldNum"/>
          </p:nvPr>
        </p:nvSpPr>
        <p:spPr>
          <a:xfrm>
            <a:off x="11187645" y="6058224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chemeClr val="accent3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f5ff129cf3_2_65"/>
          <p:cNvSpPr/>
          <p:nvPr/>
        </p:nvSpPr>
        <p:spPr>
          <a:xfrm flipH="1">
            <a:off x="4776900" y="2067600"/>
            <a:ext cx="7415100" cy="47904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gf5ff129cf3_2_65"/>
          <p:cNvSpPr/>
          <p:nvPr/>
        </p:nvSpPr>
        <p:spPr>
          <a:xfrm>
            <a:off x="41" y="3766000"/>
            <a:ext cx="9827100" cy="30921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gf5ff129cf3_2_65"/>
          <p:cNvSpPr/>
          <p:nvPr/>
        </p:nvSpPr>
        <p:spPr>
          <a:xfrm>
            <a:off x="270967" y="275000"/>
            <a:ext cx="11649900" cy="63081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gf5ff129cf3_2_65"/>
          <p:cNvSpPr txBox="1"/>
          <p:nvPr>
            <p:ph type="title"/>
          </p:nvPr>
        </p:nvSpPr>
        <p:spPr>
          <a:xfrm>
            <a:off x="1092200" y="1127467"/>
            <a:ext cx="4945500" cy="1844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75" name="Google Shape;75;gf5ff129cf3_2_65"/>
          <p:cNvSpPr txBox="1"/>
          <p:nvPr>
            <p:ph idx="1" type="body"/>
          </p:nvPr>
        </p:nvSpPr>
        <p:spPr>
          <a:xfrm>
            <a:off x="1107600" y="3092067"/>
            <a:ext cx="4945500" cy="2826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23850" lvl="1" marL="9144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4pPr>
            <a:lvl5pPr indent="-323850" lvl="4" marL="22860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indent="-323850" lvl="5" marL="27432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indent="-323850" lvl="6" marL="32004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8pPr>
            <a:lvl9pPr indent="-323850" lvl="8" marL="41148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76" name="Google Shape;76;gf5ff129cf3_2_65"/>
          <p:cNvSpPr txBox="1"/>
          <p:nvPr>
            <p:ph idx="12" type="sldNum"/>
          </p:nvPr>
        </p:nvSpPr>
        <p:spPr>
          <a:xfrm>
            <a:off x="11187645" y="6058224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f5ff129cf3_2_72"/>
          <p:cNvSpPr/>
          <p:nvPr/>
        </p:nvSpPr>
        <p:spPr>
          <a:xfrm>
            <a:off x="0" y="3764192"/>
            <a:ext cx="9825600" cy="30891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gf5ff129cf3_2_72"/>
          <p:cNvSpPr/>
          <p:nvPr/>
        </p:nvSpPr>
        <p:spPr>
          <a:xfrm flipH="1">
            <a:off x="4777714" y="2072150"/>
            <a:ext cx="7413900" cy="47859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" name="Google Shape;80;gf5ff129cf3_2_72"/>
          <p:cNvGrpSpPr/>
          <p:nvPr/>
        </p:nvGrpSpPr>
        <p:grpSpPr>
          <a:xfrm>
            <a:off x="341189" y="-11"/>
            <a:ext cx="3001758" cy="1391229"/>
            <a:chOff x="3961956" y="4383950"/>
            <a:chExt cx="1160548" cy="548700"/>
          </a:xfrm>
        </p:grpSpPr>
        <p:sp>
          <p:nvSpPr>
            <p:cNvPr id="81" name="Google Shape;81;gf5ff129cf3_2_72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gf5ff129cf3_2_72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gf5ff129cf3_2_72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" name="Google Shape;84;gf5ff129cf3_2_72"/>
          <p:cNvSpPr/>
          <p:nvPr/>
        </p:nvSpPr>
        <p:spPr>
          <a:xfrm>
            <a:off x="270967" y="275000"/>
            <a:ext cx="11649900" cy="63081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" name="Google Shape;85;gf5ff129cf3_2_72"/>
          <p:cNvGrpSpPr/>
          <p:nvPr/>
        </p:nvGrpSpPr>
        <p:grpSpPr>
          <a:xfrm>
            <a:off x="46579" y="6029501"/>
            <a:ext cx="2124408" cy="822734"/>
            <a:chOff x="6917201" y="0"/>
            <a:chExt cx="2227777" cy="863400"/>
          </a:xfrm>
        </p:grpSpPr>
        <p:sp>
          <p:nvSpPr>
            <p:cNvPr id="86" name="Google Shape;86;gf5ff129cf3_2_7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gf5ff129cf3_2_7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gf5ff129cf3_2_7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" name="Google Shape;89;gf5ff129cf3_2_72"/>
          <p:cNvGrpSpPr/>
          <p:nvPr/>
        </p:nvGrpSpPr>
        <p:grpSpPr>
          <a:xfrm>
            <a:off x="7848470" y="1657"/>
            <a:ext cx="4343273" cy="1681990"/>
            <a:chOff x="6917201" y="0"/>
            <a:chExt cx="2227777" cy="863400"/>
          </a:xfrm>
        </p:grpSpPr>
        <p:sp>
          <p:nvSpPr>
            <p:cNvPr id="90" name="Google Shape;90;gf5ff129cf3_2_7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gf5ff129cf3_2_7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gf5ff129cf3_2_7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" name="Google Shape;93;gf5ff129cf3_2_72"/>
          <p:cNvSpPr txBox="1"/>
          <p:nvPr>
            <p:ph type="title"/>
          </p:nvPr>
        </p:nvSpPr>
        <p:spPr>
          <a:xfrm>
            <a:off x="1858572" y="1734861"/>
            <a:ext cx="8489100" cy="3385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1pPr>
            <a:lvl2pPr lvl="1" algn="ctr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algn="ctr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algn="ctr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algn="ctr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algn="ctr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algn="ctr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algn="ctr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algn="ctr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/>
        </p:txBody>
      </p:sp>
      <p:sp>
        <p:nvSpPr>
          <p:cNvPr id="94" name="Google Shape;94;gf5ff129cf3_2_72"/>
          <p:cNvSpPr txBox="1"/>
          <p:nvPr>
            <p:ph idx="12" type="sldNum"/>
          </p:nvPr>
        </p:nvSpPr>
        <p:spPr>
          <a:xfrm>
            <a:off x="11187645" y="6058224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2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f5ff129cf3_2_90"/>
          <p:cNvSpPr/>
          <p:nvPr/>
        </p:nvSpPr>
        <p:spPr>
          <a:xfrm flipH="1">
            <a:off x="4776900" y="2067600"/>
            <a:ext cx="7415100" cy="47904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gf5ff129cf3_2_90"/>
          <p:cNvSpPr/>
          <p:nvPr/>
        </p:nvSpPr>
        <p:spPr>
          <a:xfrm>
            <a:off x="41" y="3766000"/>
            <a:ext cx="9827100" cy="30921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gf5ff129cf3_2_90"/>
          <p:cNvSpPr/>
          <p:nvPr/>
        </p:nvSpPr>
        <p:spPr>
          <a:xfrm>
            <a:off x="270967" y="275000"/>
            <a:ext cx="11649900" cy="63081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gf5ff129cf3_2_90"/>
          <p:cNvSpPr txBox="1"/>
          <p:nvPr>
            <p:ph type="title"/>
          </p:nvPr>
        </p:nvSpPr>
        <p:spPr>
          <a:xfrm>
            <a:off x="1092200" y="1127467"/>
            <a:ext cx="8565600" cy="939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00" name="Google Shape;100;gf5ff129cf3_2_90"/>
          <p:cNvSpPr txBox="1"/>
          <p:nvPr>
            <p:ph idx="1" type="subTitle"/>
          </p:nvPr>
        </p:nvSpPr>
        <p:spPr>
          <a:xfrm>
            <a:off x="1092200" y="2067600"/>
            <a:ext cx="7813200" cy="524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1" name="Google Shape;101;gf5ff129cf3_2_90"/>
          <p:cNvSpPr txBox="1"/>
          <p:nvPr>
            <p:ph idx="2" type="body"/>
          </p:nvPr>
        </p:nvSpPr>
        <p:spPr>
          <a:xfrm>
            <a:off x="1092200" y="3289400"/>
            <a:ext cx="7813200" cy="2793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23850" lvl="1" marL="9144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4pPr>
            <a:lvl5pPr indent="-323850" lvl="4" marL="22860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indent="-323850" lvl="5" marL="27432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indent="-323850" lvl="6" marL="32004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8pPr>
            <a:lvl9pPr indent="-323850" lvl="8" marL="41148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102" name="Google Shape;102;gf5ff129cf3_2_90"/>
          <p:cNvSpPr txBox="1"/>
          <p:nvPr>
            <p:ph idx="12" type="sldNum"/>
          </p:nvPr>
        </p:nvSpPr>
        <p:spPr>
          <a:xfrm>
            <a:off x="11187645" y="6058224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accent1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f5ff129cf3_2_98"/>
          <p:cNvSpPr/>
          <p:nvPr/>
        </p:nvSpPr>
        <p:spPr>
          <a:xfrm>
            <a:off x="41" y="3766000"/>
            <a:ext cx="9827100" cy="30921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gf5ff129cf3_2_98"/>
          <p:cNvSpPr/>
          <p:nvPr/>
        </p:nvSpPr>
        <p:spPr>
          <a:xfrm flipH="1">
            <a:off x="4776900" y="2067600"/>
            <a:ext cx="7415100" cy="47904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gf5ff129cf3_2_98"/>
          <p:cNvSpPr/>
          <p:nvPr/>
        </p:nvSpPr>
        <p:spPr>
          <a:xfrm>
            <a:off x="270967" y="275000"/>
            <a:ext cx="11649900" cy="63081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gf5ff129cf3_2_98"/>
          <p:cNvSpPr txBox="1"/>
          <p:nvPr>
            <p:ph idx="1" type="body"/>
          </p:nvPr>
        </p:nvSpPr>
        <p:spPr>
          <a:xfrm>
            <a:off x="437367" y="5551333"/>
            <a:ext cx="9886800" cy="8067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1pPr>
          </a:lstStyle>
          <a:p/>
        </p:txBody>
      </p:sp>
      <p:sp>
        <p:nvSpPr>
          <p:cNvPr id="108" name="Google Shape;108;gf5ff129cf3_2_98"/>
          <p:cNvSpPr txBox="1"/>
          <p:nvPr>
            <p:ph idx="12" type="sldNum"/>
          </p:nvPr>
        </p:nvSpPr>
        <p:spPr>
          <a:xfrm>
            <a:off x="11187645" y="6058224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hift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f5ff129cf3_2_0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Nunito"/>
              <a:buNone/>
              <a:defRPr sz="37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Nunito"/>
              <a:buNone/>
              <a:defRPr sz="37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Nunito"/>
              <a:buNone/>
              <a:defRPr sz="37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Nunito"/>
              <a:buNone/>
              <a:defRPr sz="37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Nunito"/>
              <a:buNone/>
              <a:defRPr sz="37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Nunito"/>
              <a:buNone/>
              <a:defRPr sz="37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Nunito"/>
              <a:buNone/>
              <a:defRPr sz="37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Nunito"/>
              <a:buNone/>
              <a:defRPr sz="37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Nunito"/>
              <a:buNone/>
              <a:defRPr sz="37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7" name="Google Shape;7;gf5ff129cf3_2_0"/>
          <p:cNvSpPr txBox="1"/>
          <p:nvPr>
            <p:ph idx="1" type="body"/>
          </p:nvPr>
        </p:nvSpPr>
        <p:spPr>
          <a:xfrm>
            <a:off x="415600" y="1536633"/>
            <a:ext cx="11360700" cy="45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365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Calibri"/>
              <a:buChar char="●"/>
              <a:defRPr sz="17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238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alibri"/>
              <a:buChar char="○"/>
              <a:defRPr sz="15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alibri"/>
              <a:buChar char="■"/>
              <a:defRPr sz="15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alibri"/>
              <a:buChar char="●"/>
              <a:defRPr sz="15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alibri"/>
              <a:buChar char="○"/>
              <a:defRPr sz="15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alibri"/>
              <a:buChar char="■"/>
              <a:defRPr sz="15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alibri"/>
              <a:buChar char="●"/>
              <a:defRPr sz="15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alibri"/>
              <a:buChar char="○"/>
              <a:defRPr sz="15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alibri"/>
              <a:buChar char="■"/>
              <a:defRPr sz="15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gf5ff129cf3_2_0"/>
          <p:cNvSpPr txBox="1"/>
          <p:nvPr>
            <p:ph idx="12" type="sldNum"/>
          </p:nvPr>
        </p:nvSpPr>
        <p:spPr>
          <a:xfrm>
            <a:off x="11187645" y="6058224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algn="r">
              <a:buNone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5" name="Google Shape;135;p1"/>
          <p:cNvPicPr preferRelativeResize="0"/>
          <p:nvPr/>
        </p:nvPicPr>
        <p:blipFill rotWithShape="1">
          <a:blip r:embed="rId3">
            <a:alphaModFix/>
          </a:blip>
          <a:srcRect b="0" l="0" r="1" t="284"/>
          <a:stretch/>
        </p:blipFill>
        <p:spPr>
          <a:xfrm>
            <a:off x="-144076" y="10"/>
            <a:ext cx="12192000" cy="6857989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"/>
          <p:cNvSpPr/>
          <p:nvPr/>
        </p:nvSpPr>
        <p:spPr>
          <a:xfrm>
            <a:off x="0" y="1473200"/>
            <a:ext cx="12191999" cy="5384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42000">
                <a:srgbClr val="000000">
                  <a:alpha val="40784"/>
                </a:srgbClr>
              </a:gs>
              <a:gs pos="100000">
                <a:srgbClr val="000000">
                  <a:alpha val="66666"/>
                </a:srgbClr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1"/>
          <p:cNvSpPr txBox="1"/>
          <p:nvPr>
            <p:ph type="ctrTitle"/>
          </p:nvPr>
        </p:nvSpPr>
        <p:spPr>
          <a:xfrm>
            <a:off x="1250302" y="1066800"/>
            <a:ext cx="10440955" cy="338390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None/>
            </a:pPr>
            <a:r>
              <a:rPr lang="en-US" sz="5400">
                <a:solidFill>
                  <a:srgbClr val="FFFFFF"/>
                </a:solidFill>
              </a:rPr>
              <a:t>MACHINE-LEARNING</a:t>
            </a:r>
            <a:br>
              <a:rPr lang="en-US" sz="5400">
                <a:solidFill>
                  <a:srgbClr val="FFFFFF"/>
                </a:solidFill>
              </a:rPr>
            </a:br>
            <a:r>
              <a:rPr lang="en-US" sz="5400">
                <a:solidFill>
                  <a:srgbClr val="FFFFFF"/>
                </a:solidFill>
              </a:rPr>
              <a:t>AUDIO SURVEILLANCE INTEGRATED</a:t>
            </a:r>
            <a:br>
              <a:rPr lang="en-US" sz="5400">
                <a:solidFill>
                  <a:srgbClr val="FFFFFF"/>
                </a:solidFill>
              </a:rPr>
            </a:br>
            <a:r>
              <a:rPr lang="en-US" sz="5400">
                <a:solidFill>
                  <a:srgbClr val="FFFFFF"/>
                </a:solidFill>
              </a:rPr>
              <a:t> SYSTEM (MALASIS)</a:t>
            </a:r>
            <a:endParaRPr/>
          </a:p>
        </p:txBody>
      </p:sp>
      <p:sp>
        <p:nvSpPr>
          <p:cNvPr id="138" name="Google Shape;138;p1"/>
          <p:cNvSpPr txBox="1"/>
          <p:nvPr>
            <p:ph idx="1" type="subTitle"/>
          </p:nvPr>
        </p:nvSpPr>
        <p:spPr>
          <a:xfrm>
            <a:off x="165600" y="5985175"/>
            <a:ext cx="11860800" cy="54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lang="en-US">
                <a:solidFill>
                  <a:srgbClr val="FFFFFF"/>
                </a:solidFill>
              </a:rPr>
              <a:t>Jacob Attia	</a:t>
            </a:r>
            <a:r>
              <a:rPr lang="en-US"/>
              <a:t>	</a:t>
            </a:r>
            <a:r>
              <a:rPr lang="en-US">
                <a:solidFill>
                  <a:srgbClr val="FFFFFF"/>
                </a:solidFill>
              </a:rPr>
              <a:t>Zachary Tauscher</a:t>
            </a:r>
            <a:r>
              <a:rPr lang="en-US"/>
              <a:t>	</a:t>
            </a:r>
            <a:r>
              <a:rPr lang="en-US">
                <a:solidFill>
                  <a:srgbClr val="FFFFFF"/>
                </a:solidFill>
              </a:rPr>
              <a:t>Caleb Leeb </a:t>
            </a:r>
            <a:r>
              <a:rPr lang="en-US"/>
              <a:t>		</a:t>
            </a:r>
            <a:r>
              <a:rPr lang="en-US">
                <a:solidFill>
                  <a:srgbClr val="FFFFFF"/>
                </a:solidFill>
              </a:rPr>
              <a:t>Jaclyn Welch</a:t>
            </a:r>
            <a:endParaRPr/>
          </a:p>
        </p:txBody>
      </p:sp>
      <p:grpSp>
        <p:nvGrpSpPr>
          <p:cNvPr id="139" name="Google Shape;139;p1"/>
          <p:cNvGrpSpPr/>
          <p:nvPr/>
        </p:nvGrpSpPr>
        <p:grpSpPr>
          <a:xfrm>
            <a:off x="5662258" y="4213586"/>
            <a:ext cx="867485" cy="163226"/>
            <a:chOff x="8910933" y="1837414"/>
            <a:chExt cx="867485" cy="163226"/>
          </a:xfrm>
        </p:grpSpPr>
        <p:sp>
          <p:nvSpPr>
            <p:cNvPr id="140" name="Google Shape;140;p1"/>
            <p:cNvSpPr/>
            <p:nvPr/>
          </p:nvSpPr>
          <p:spPr>
            <a:xfrm flipH="1" rot="-2635175">
              <a:off x="9286956" y="1861308"/>
              <a:ext cx="115439" cy="115439"/>
            </a:xfrm>
            <a:prstGeom prst="rect">
              <a:avLst/>
            </a:prstGeom>
            <a:noFill/>
            <a:ln cap="flat" cmpd="sng" w="15875">
              <a:solidFill>
                <a:srgbClr val="FFFFF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41" name="Google Shape;141;p1"/>
            <p:cNvCxnSpPr/>
            <p:nvPr/>
          </p:nvCxnSpPr>
          <p:spPr>
            <a:xfrm>
              <a:off x="9426289" y="1919027"/>
              <a:ext cx="352129" cy="0"/>
            </a:xfrm>
            <a:prstGeom prst="straightConnector1">
              <a:avLst/>
            </a:prstGeom>
            <a:noFill/>
            <a:ln cap="flat" cmpd="sng" w="15875">
              <a:solidFill>
                <a:srgbClr val="FFFFF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42" name="Google Shape;142;p1"/>
            <p:cNvCxnSpPr/>
            <p:nvPr/>
          </p:nvCxnSpPr>
          <p:spPr>
            <a:xfrm>
              <a:off x="8910933" y="1919027"/>
              <a:ext cx="352129" cy="0"/>
            </a:xfrm>
            <a:prstGeom prst="straightConnector1">
              <a:avLst/>
            </a:prstGeom>
            <a:noFill/>
            <a:ln cap="flat" cmpd="sng" w="15875">
              <a:solidFill>
                <a:srgbClr val="FFFFF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143" name="Google Shape;143;p1"/>
          <p:cNvSpPr txBox="1"/>
          <p:nvPr>
            <p:ph idx="1" type="subTitle"/>
          </p:nvPr>
        </p:nvSpPr>
        <p:spPr>
          <a:xfrm>
            <a:off x="165600" y="4951625"/>
            <a:ext cx="11860800" cy="8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lang="en-US" sz="3000">
                <a:solidFill>
                  <a:srgbClr val="FFFFFF"/>
                </a:solidFill>
              </a:rPr>
              <a:t>05 October 2021</a:t>
            </a:r>
            <a:endParaRPr sz="30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938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f5d0244491_0_15"/>
          <p:cNvSpPr txBox="1"/>
          <p:nvPr>
            <p:ph type="title"/>
          </p:nvPr>
        </p:nvSpPr>
        <p:spPr>
          <a:xfrm>
            <a:off x="1028700" y="124550"/>
            <a:ext cx="10134600" cy="12885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Sub-System Design</a:t>
            </a:r>
            <a:endParaRPr/>
          </a:p>
        </p:txBody>
      </p:sp>
      <p:sp>
        <p:nvSpPr>
          <p:cNvPr id="208" name="Google Shape;208;gf5d0244491_0_15"/>
          <p:cNvSpPr txBox="1"/>
          <p:nvPr>
            <p:ph idx="1" type="body"/>
          </p:nvPr>
        </p:nvSpPr>
        <p:spPr>
          <a:xfrm>
            <a:off x="1028700" y="1585599"/>
            <a:ext cx="10134600" cy="4869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9250" lvl="0" marL="457200" rtl="0" algn="l">
              <a:spcBef>
                <a:spcPts val="1000"/>
              </a:spcBef>
              <a:spcAft>
                <a:spcPts val="0"/>
              </a:spcAft>
              <a:buSzPts val="1900"/>
              <a:buChar char="●"/>
            </a:pPr>
            <a:r>
              <a:rPr lang="en-US" sz="1800"/>
              <a:t>Overview</a:t>
            </a:r>
            <a:endParaRPr sz="1800"/>
          </a:p>
          <a:p>
            <a:pPr indent="-338455" lvl="1" marL="914400" rtl="0" algn="l">
              <a:spcBef>
                <a:spcPts val="0"/>
              </a:spcBef>
              <a:spcAft>
                <a:spcPts val="0"/>
              </a:spcAft>
              <a:buSzPts val="1730"/>
              <a:buChar char="○"/>
            </a:pPr>
            <a:r>
              <a:rPr i="1" lang="en-US" sz="1700"/>
              <a:t>Sound Collection Sub-System</a:t>
            </a:r>
            <a:endParaRPr i="1" sz="1700"/>
          </a:p>
          <a:p>
            <a:pPr indent="-349250" lvl="2" marL="1371600" rtl="0" algn="l">
              <a:spcBef>
                <a:spcPts val="0"/>
              </a:spcBef>
              <a:spcAft>
                <a:spcPts val="0"/>
              </a:spcAft>
              <a:buSzPts val="1900"/>
              <a:buChar char="■"/>
            </a:pPr>
            <a:r>
              <a:rPr lang="en-US" sz="1600"/>
              <a:t>Consists of the microphone arrays (3-4 arrays, with 12-16 microphones in total)</a:t>
            </a:r>
            <a:endParaRPr sz="1600"/>
          </a:p>
          <a:p>
            <a:pPr indent="-349250" lvl="2" marL="1371600" rtl="0" algn="l">
              <a:spcBef>
                <a:spcPts val="0"/>
              </a:spcBef>
              <a:spcAft>
                <a:spcPts val="0"/>
              </a:spcAft>
              <a:buSzPts val="1900"/>
              <a:buChar char="■"/>
            </a:pPr>
            <a:r>
              <a:rPr lang="en-US" sz="1600"/>
              <a:t>Focuses on </a:t>
            </a:r>
            <a:r>
              <a:rPr lang="en-US" sz="1600"/>
              <a:t>receiving</a:t>
            </a:r>
            <a:r>
              <a:rPr lang="en-US" sz="1600"/>
              <a:t> audio input</a:t>
            </a:r>
            <a:endParaRPr sz="1600"/>
          </a:p>
          <a:p>
            <a:pPr indent="-338455" lvl="1" marL="914400" rtl="0" algn="l">
              <a:spcBef>
                <a:spcPts val="0"/>
              </a:spcBef>
              <a:spcAft>
                <a:spcPts val="0"/>
              </a:spcAft>
              <a:buSzPts val="1730"/>
              <a:buChar char="○"/>
            </a:pPr>
            <a:r>
              <a:rPr i="1" lang="en-US" sz="1700"/>
              <a:t>Communications Sub-System</a:t>
            </a:r>
            <a:endParaRPr i="1" sz="1700"/>
          </a:p>
          <a:p>
            <a:pPr indent="-349250" lvl="2" marL="1371600" rtl="0" algn="l">
              <a:spcBef>
                <a:spcPts val="0"/>
              </a:spcBef>
              <a:spcAft>
                <a:spcPts val="0"/>
              </a:spcAft>
              <a:buSzPts val="1900"/>
              <a:buChar char="■"/>
            </a:pPr>
            <a:r>
              <a:rPr lang="en-US" sz="1600"/>
              <a:t>The bluetooth adapter is the main conduit</a:t>
            </a:r>
            <a:endParaRPr sz="1600"/>
          </a:p>
          <a:p>
            <a:pPr indent="-349250" lvl="3" marL="18288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US" sz="1600"/>
              <a:t>Receives transmissions from the Sound Collection Sub-System</a:t>
            </a:r>
            <a:endParaRPr sz="1600"/>
          </a:p>
          <a:p>
            <a:pPr indent="-349250" lvl="3" marL="18288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US" sz="1600"/>
              <a:t>Sends transmissions to the Data-Processing Sub-System</a:t>
            </a:r>
            <a:endParaRPr sz="1600"/>
          </a:p>
          <a:p>
            <a:pPr indent="-349250" lvl="2" marL="1371600" rtl="0" algn="l">
              <a:spcBef>
                <a:spcPts val="0"/>
              </a:spcBef>
              <a:spcAft>
                <a:spcPts val="0"/>
              </a:spcAft>
              <a:buSzPts val="1900"/>
              <a:buChar char="■"/>
            </a:pPr>
            <a:r>
              <a:rPr lang="en-US" sz="1600"/>
              <a:t>Software component of this subsystem onboard Raspberry Pi</a:t>
            </a:r>
            <a:endParaRPr sz="1600"/>
          </a:p>
          <a:p>
            <a:pPr indent="-338455" lvl="1" marL="914400" rtl="0" algn="l">
              <a:spcBef>
                <a:spcPts val="0"/>
              </a:spcBef>
              <a:spcAft>
                <a:spcPts val="0"/>
              </a:spcAft>
              <a:buSzPts val="1730"/>
              <a:buChar char="○"/>
            </a:pPr>
            <a:r>
              <a:rPr i="1" lang="en-US" sz="1700"/>
              <a:t>Data-Processing Sub-System</a:t>
            </a:r>
            <a:endParaRPr i="1" sz="1700"/>
          </a:p>
          <a:p>
            <a:pPr indent="-349250" lvl="2" marL="1371600" rtl="0" algn="l">
              <a:spcBef>
                <a:spcPts val="0"/>
              </a:spcBef>
              <a:spcAft>
                <a:spcPts val="0"/>
              </a:spcAft>
              <a:buSzPts val="1900"/>
              <a:buChar char="■"/>
            </a:pPr>
            <a:r>
              <a:rPr lang="en-US" sz="1600"/>
              <a:t>Consists of the Neural Network and the GUI</a:t>
            </a:r>
            <a:endParaRPr sz="1600"/>
          </a:p>
          <a:p>
            <a:pPr indent="-349250" lvl="3" marL="18288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US" sz="1600"/>
              <a:t>Trained machine learning algorithms utilizing python libs process modular data streams from Pi, outputs positional information and associated labels</a:t>
            </a:r>
            <a:endParaRPr sz="1600"/>
          </a:p>
          <a:p>
            <a:pPr indent="-349250" lvl="3" marL="18288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US" sz="1600"/>
              <a:t>The GUI will display a scaled map of the surveilled room, with indications toward spots in the room with high sound activity, as well as indications as to the type of sounds picked up</a:t>
            </a:r>
            <a:endParaRPr sz="16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f5ff129cf3_0_1"/>
          <p:cNvSpPr txBox="1"/>
          <p:nvPr>
            <p:ph type="title"/>
          </p:nvPr>
        </p:nvSpPr>
        <p:spPr>
          <a:xfrm>
            <a:off x="1028700" y="78450"/>
            <a:ext cx="10134600" cy="12885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Project Timeline</a:t>
            </a:r>
            <a:endParaRPr/>
          </a:p>
        </p:txBody>
      </p:sp>
      <p:pic>
        <p:nvPicPr>
          <p:cNvPr id="214" name="Google Shape;214;gf5ff129cf3_0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19350"/>
            <a:ext cx="11887202" cy="3485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f5ea1e4a02_1_5"/>
          <p:cNvSpPr txBox="1"/>
          <p:nvPr>
            <p:ph type="title"/>
          </p:nvPr>
        </p:nvSpPr>
        <p:spPr>
          <a:xfrm>
            <a:off x="1028700" y="752200"/>
            <a:ext cx="10134600" cy="12885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Parts List</a:t>
            </a:r>
            <a:endParaRPr/>
          </a:p>
        </p:txBody>
      </p:sp>
      <p:graphicFrame>
        <p:nvGraphicFramePr>
          <p:cNvPr id="220" name="Google Shape;220;gf5ea1e4a02_1_5"/>
          <p:cNvGraphicFramePr/>
          <p:nvPr/>
        </p:nvGraphicFramePr>
        <p:xfrm>
          <a:off x="971375" y="2319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{E9D59890-9401-43DE-9A9B-C544C138ECA8}</a:tableStyleId>
              </a:tblPr>
              <a:tblGrid>
                <a:gridCol w="2808775"/>
                <a:gridCol w="2808775"/>
              </a:tblGrid>
              <a:tr h="678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Item</a:t>
                      </a:r>
                      <a:endParaRPr b="1" sz="3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Price Total</a:t>
                      </a:r>
                      <a:endParaRPr b="1" sz="3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</a:tr>
              <a:tr h="678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Raspberry</a:t>
                      </a:r>
                      <a:r>
                        <a:rPr lang="en-US" sz="1800"/>
                        <a:t> Pi 4 8gb x1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$0.00</a:t>
                      </a:r>
                      <a:endParaRPr sz="1800"/>
                    </a:p>
                  </a:txBody>
                  <a:tcPr marT="91425" marB="91425" marR="91425" marL="91425"/>
                </a:tc>
              </a:tr>
              <a:tr h="678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Microphone Array x4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$284.00</a:t>
                      </a:r>
                      <a:endParaRPr sz="1800"/>
                    </a:p>
                  </a:txBody>
                  <a:tcPr marT="91425" marB="91425" marR="91425" marL="91425"/>
                </a:tc>
              </a:tr>
              <a:tr h="678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Bluetooth Adapters x5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$50</a:t>
                      </a:r>
                      <a:endParaRPr sz="1800"/>
                    </a:p>
                  </a:txBody>
                  <a:tcPr marT="91425" marB="91425" marR="91425" marL="91425"/>
                </a:tc>
              </a:tr>
              <a:tr h="678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MSC Mounting Hardware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$50</a:t>
                      </a:r>
                      <a:endParaRPr sz="18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221" name="Google Shape;221;gf5ea1e4a02_1_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12075" y="2658375"/>
            <a:ext cx="5071631" cy="2714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f5ea1e4a02_3_7"/>
          <p:cNvSpPr txBox="1"/>
          <p:nvPr>
            <p:ph type="title"/>
          </p:nvPr>
        </p:nvSpPr>
        <p:spPr>
          <a:xfrm>
            <a:off x="1028700" y="723900"/>
            <a:ext cx="10134600" cy="12885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Lessons Learned</a:t>
            </a:r>
            <a:endParaRPr/>
          </a:p>
        </p:txBody>
      </p:sp>
      <p:sp>
        <p:nvSpPr>
          <p:cNvPr id="227" name="Google Shape;227;gf5ea1e4a02_3_7"/>
          <p:cNvSpPr txBox="1"/>
          <p:nvPr>
            <p:ph idx="1" type="body"/>
          </p:nvPr>
        </p:nvSpPr>
        <p:spPr>
          <a:xfrm>
            <a:off x="1028700" y="2161903"/>
            <a:ext cx="10134600" cy="3969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387350" lvl="0" marL="457200" rtl="0" algn="l">
              <a:spcBef>
                <a:spcPts val="1600"/>
              </a:spcBef>
              <a:spcAft>
                <a:spcPts val="0"/>
              </a:spcAft>
              <a:buSzPts val="2500"/>
              <a:buChar char="●"/>
            </a:pPr>
            <a:r>
              <a:rPr lang="en-US" sz="2400"/>
              <a:t>R</a:t>
            </a:r>
            <a:r>
              <a:rPr lang="en-US" sz="2400"/>
              <a:t>egular weekly meetings to better plan and execute tasks</a:t>
            </a:r>
            <a:endParaRPr sz="24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381000" lvl="0" marL="457200" rtl="0" algn="l">
              <a:spcBef>
                <a:spcPts val="160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Get started with hardware sooner rather than later</a:t>
            </a:r>
            <a:endParaRPr sz="24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f5d0244491_0_30"/>
          <p:cNvSpPr txBox="1"/>
          <p:nvPr>
            <p:ph type="title"/>
          </p:nvPr>
        </p:nvSpPr>
        <p:spPr>
          <a:xfrm>
            <a:off x="1028700" y="723900"/>
            <a:ext cx="10134600" cy="12885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Summary</a:t>
            </a:r>
            <a:endParaRPr/>
          </a:p>
        </p:txBody>
      </p:sp>
      <p:sp>
        <p:nvSpPr>
          <p:cNvPr id="233" name="Google Shape;233;gf5d0244491_0_30"/>
          <p:cNvSpPr txBox="1"/>
          <p:nvPr>
            <p:ph idx="1" type="body"/>
          </p:nvPr>
        </p:nvSpPr>
        <p:spPr>
          <a:xfrm>
            <a:off x="1028700" y="2161903"/>
            <a:ext cx="10134600" cy="3969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Introduction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Design Considerations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System Architecture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Sub-System Design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Project Timeline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Parts List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f5d0244491_0_35"/>
          <p:cNvSpPr txBox="1"/>
          <p:nvPr>
            <p:ph type="ctrTitle"/>
          </p:nvPr>
        </p:nvSpPr>
        <p:spPr>
          <a:xfrm>
            <a:off x="2478271" y="2430444"/>
            <a:ext cx="7148400" cy="19308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/>
              <a:t>Thank you!</a:t>
            </a:r>
            <a:endParaRPr sz="7000"/>
          </a:p>
        </p:txBody>
      </p:sp>
      <p:sp>
        <p:nvSpPr>
          <p:cNvPr id="239" name="Google Shape;239;gf5d0244491_0_35"/>
          <p:cNvSpPr txBox="1"/>
          <p:nvPr>
            <p:ph idx="1" type="subTitle"/>
          </p:nvPr>
        </p:nvSpPr>
        <p:spPr>
          <a:xfrm>
            <a:off x="2478267" y="4550878"/>
            <a:ext cx="7148400" cy="69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 fontScale="92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/>
              <a:t>Questions?</a:t>
            </a:r>
            <a:endParaRPr sz="40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"/>
          <p:cNvSpPr txBox="1"/>
          <p:nvPr>
            <p:ph type="title"/>
          </p:nvPr>
        </p:nvSpPr>
        <p:spPr>
          <a:xfrm>
            <a:off x="1028700" y="723900"/>
            <a:ext cx="10134600" cy="128848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None/>
            </a:pPr>
            <a:r>
              <a:rPr lang="en-US"/>
              <a:t>Overview</a:t>
            </a:r>
            <a:endParaRPr/>
          </a:p>
        </p:txBody>
      </p:sp>
      <p:sp>
        <p:nvSpPr>
          <p:cNvPr id="149" name="Google Shape;149;p2"/>
          <p:cNvSpPr txBox="1"/>
          <p:nvPr>
            <p:ph idx="1" type="body"/>
          </p:nvPr>
        </p:nvSpPr>
        <p:spPr>
          <a:xfrm>
            <a:off x="1028700" y="2161903"/>
            <a:ext cx="10134600" cy="39693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8735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en-US" sz="2400"/>
              <a:t>Introduction</a:t>
            </a:r>
            <a:endParaRPr sz="2400"/>
          </a:p>
          <a:p>
            <a:pPr indent="-38735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en-US" sz="2400"/>
              <a:t>Design Considerations</a:t>
            </a:r>
            <a:endParaRPr sz="2400"/>
          </a:p>
          <a:p>
            <a:pPr indent="-38735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en-US" sz="2400"/>
              <a:t>System Architecture</a:t>
            </a:r>
            <a:endParaRPr sz="2400"/>
          </a:p>
          <a:p>
            <a:pPr indent="-38735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en-US" sz="2400"/>
              <a:t>Sub-System Design</a:t>
            </a:r>
            <a:endParaRPr sz="2400"/>
          </a:p>
          <a:p>
            <a:pPr indent="-38735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en-US" sz="2400"/>
              <a:t>Project Timeline</a:t>
            </a:r>
            <a:endParaRPr sz="2400"/>
          </a:p>
          <a:p>
            <a:pPr indent="-38735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en-US" sz="2400"/>
              <a:t>Parts List</a:t>
            </a:r>
            <a:endParaRPr sz="24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f5ea1e4a02_2_0"/>
          <p:cNvSpPr txBox="1"/>
          <p:nvPr>
            <p:ph type="title"/>
          </p:nvPr>
        </p:nvSpPr>
        <p:spPr>
          <a:xfrm>
            <a:off x="1028700" y="723900"/>
            <a:ext cx="10134600" cy="12885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gf5ea1e4a02_2_0"/>
          <p:cNvSpPr txBox="1"/>
          <p:nvPr>
            <p:ph idx="1" type="body"/>
          </p:nvPr>
        </p:nvSpPr>
        <p:spPr>
          <a:xfrm>
            <a:off x="1028700" y="2161903"/>
            <a:ext cx="10134600" cy="3969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56" name="Google Shape;156;gf5ea1e4a02_2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1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f5ea1e4a02_2_6"/>
          <p:cNvSpPr txBox="1"/>
          <p:nvPr>
            <p:ph type="title"/>
          </p:nvPr>
        </p:nvSpPr>
        <p:spPr>
          <a:xfrm>
            <a:off x="1028700" y="723900"/>
            <a:ext cx="10134600" cy="12885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gf5ea1e4a02_2_6"/>
          <p:cNvSpPr txBox="1"/>
          <p:nvPr>
            <p:ph idx="1" type="body"/>
          </p:nvPr>
        </p:nvSpPr>
        <p:spPr>
          <a:xfrm>
            <a:off x="1028700" y="2161903"/>
            <a:ext cx="10134600" cy="3969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63" name="Google Shape;163;gf5ea1e4a02_2_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f5ea1e4a02_2_17"/>
          <p:cNvSpPr txBox="1"/>
          <p:nvPr>
            <p:ph type="title"/>
          </p:nvPr>
        </p:nvSpPr>
        <p:spPr>
          <a:xfrm>
            <a:off x="1028700" y="723900"/>
            <a:ext cx="10134600" cy="12885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gf5ea1e4a02_2_17"/>
          <p:cNvSpPr txBox="1"/>
          <p:nvPr>
            <p:ph idx="1" type="body"/>
          </p:nvPr>
        </p:nvSpPr>
        <p:spPr>
          <a:xfrm>
            <a:off x="1028700" y="2161903"/>
            <a:ext cx="10134600" cy="3969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70" name="Google Shape;170;gf5ea1e4a02_2_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gf5ea1e4a02_2_17"/>
          <p:cNvSpPr/>
          <p:nvPr/>
        </p:nvSpPr>
        <p:spPr>
          <a:xfrm rot="-2700000">
            <a:off x="5592690" y="2423873"/>
            <a:ext cx="1516320" cy="1515471"/>
          </a:xfrm>
          <a:prstGeom prst="teardrop">
            <a:avLst>
              <a:gd fmla="val 100000" name="adj"/>
            </a:avLst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gf5ea1e4a02_2_17"/>
          <p:cNvSpPr txBox="1"/>
          <p:nvPr/>
        </p:nvSpPr>
        <p:spPr>
          <a:xfrm>
            <a:off x="5553000" y="1546300"/>
            <a:ext cx="6639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Courier New"/>
                <a:ea typeface="Courier New"/>
                <a:cs typeface="Courier New"/>
                <a:sym typeface="Courier New"/>
              </a:rPr>
              <a:t>Cat: “Bubbles”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Courier New"/>
                <a:ea typeface="Courier New"/>
                <a:cs typeface="Courier New"/>
                <a:sym typeface="Courier New"/>
              </a:rPr>
              <a:t>x:34.6 y:12.0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73" name="Google Shape;173;gf5ea1e4a02_2_17"/>
          <p:cNvSpPr/>
          <p:nvPr/>
        </p:nvSpPr>
        <p:spPr>
          <a:xfrm>
            <a:off x="57625" y="6108800"/>
            <a:ext cx="2190000" cy="749100"/>
          </a:xfrm>
          <a:prstGeom prst="rect">
            <a:avLst/>
          </a:prstGeom>
          <a:solidFill>
            <a:srgbClr val="4B00A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gf5ea1e4a02_2_17"/>
          <p:cNvSpPr/>
          <p:nvPr/>
        </p:nvSpPr>
        <p:spPr>
          <a:xfrm>
            <a:off x="0" y="0"/>
            <a:ext cx="2720100" cy="7722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f5ea1e4a02_1_0"/>
          <p:cNvSpPr txBox="1"/>
          <p:nvPr>
            <p:ph type="title"/>
          </p:nvPr>
        </p:nvSpPr>
        <p:spPr>
          <a:xfrm>
            <a:off x="1028700" y="723900"/>
            <a:ext cx="10134600" cy="12885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Introduction</a:t>
            </a:r>
            <a:endParaRPr/>
          </a:p>
        </p:txBody>
      </p:sp>
      <p:sp>
        <p:nvSpPr>
          <p:cNvPr id="180" name="Google Shape;180;gf5ea1e4a02_1_0"/>
          <p:cNvSpPr txBox="1"/>
          <p:nvPr>
            <p:ph idx="1" type="body"/>
          </p:nvPr>
        </p:nvSpPr>
        <p:spPr>
          <a:xfrm>
            <a:off x="1028700" y="2161903"/>
            <a:ext cx="10134600" cy="3969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61950" lvl="0" marL="457200" rtl="0" algn="l">
              <a:spcBef>
                <a:spcPts val="1000"/>
              </a:spcBef>
              <a:spcAft>
                <a:spcPts val="0"/>
              </a:spcAft>
              <a:buSzPts val="2100"/>
              <a:buChar char="●"/>
            </a:pPr>
            <a:r>
              <a:rPr lang="en-US" sz="2000"/>
              <a:t>Beneficial use cases</a:t>
            </a:r>
            <a:endParaRPr sz="2000"/>
          </a:p>
          <a:p>
            <a:pPr indent="-344805" lvl="1" marL="914400" rtl="0" algn="l">
              <a:spcBef>
                <a:spcPts val="0"/>
              </a:spcBef>
              <a:spcAft>
                <a:spcPts val="0"/>
              </a:spcAft>
              <a:buSzPts val="1830"/>
              <a:buChar char="○"/>
            </a:pPr>
            <a:r>
              <a:rPr lang="en-US" sz="1800"/>
              <a:t>Could be trained to respond to emergencies</a:t>
            </a:r>
            <a:endParaRPr sz="1800"/>
          </a:p>
          <a:p>
            <a:pPr indent="-361950" lvl="2" marL="1371600" rtl="0" algn="l">
              <a:spcBef>
                <a:spcPts val="0"/>
              </a:spcBef>
              <a:spcAft>
                <a:spcPts val="0"/>
              </a:spcAft>
              <a:buSzPts val="2100"/>
              <a:buChar char="■"/>
            </a:pPr>
            <a:r>
              <a:rPr lang="en-US" sz="1800"/>
              <a:t>Elderly patients in a nursing home, triggering call for aid</a:t>
            </a:r>
            <a:endParaRPr sz="1800"/>
          </a:p>
          <a:p>
            <a:pPr indent="-361950" lvl="2" marL="1371600" rtl="0" algn="l">
              <a:spcBef>
                <a:spcPts val="0"/>
              </a:spcBef>
              <a:spcAft>
                <a:spcPts val="0"/>
              </a:spcAft>
              <a:buSzPts val="2100"/>
              <a:buChar char="■"/>
            </a:pPr>
            <a:r>
              <a:rPr lang="en-US" sz="1800"/>
              <a:t>Alerting parents to baby monitor</a:t>
            </a:r>
            <a:endParaRPr sz="18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US" sz="2000"/>
              <a:t>Importance of such a product on the market</a:t>
            </a:r>
            <a:endParaRPr sz="2000"/>
          </a:p>
          <a:p>
            <a:pPr indent="-344805" lvl="1" marL="914400" rtl="0" algn="l">
              <a:spcBef>
                <a:spcPts val="0"/>
              </a:spcBef>
              <a:spcAft>
                <a:spcPts val="0"/>
              </a:spcAft>
              <a:buSzPts val="1830"/>
              <a:buChar char="○"/>
            </a:pPr>
            <a:r>
              <a:rPr lang="en-US" sz="1800"/>
              <a:t>Provides an additional option of surveillance</a:t>
            </a:r>
            <a:endParaRPr sz="1800"/>
          </a:p>
          <a:p>
            <a:pPr indent="-361950" lvl="2" marL="1371600" rtl="0" algn="l">
              <a:spcBef>
                <a:spcPts val="0"/>
              </a:spcBef>
              <a:spcAft>
                <a:spcPts val="0"/>
              </a:spcAft>
              <a:buSzPts val="2100"/>
              <a:buChar char="■"/>
            </a:pPr>
            <a:r>
              <a:rPr lang="en-US" sz="1800"/>
              <a:t>In some cases, audio surveillance might be preferable to video surveillance</a:t>
            </a:r>
            <a:endParaRPr sz="1800"/>
          </a:p>
          <a:p>
            <a:pPr indent="-361950" lvl="2" marL="1371600" rtl="0" algn="l">
              <a:spcBef>
                <a:spcPts val="0"/>
              </a:spcBef>
              <a:spcAft>
                <a:spcPts val="0"/>
              </a:spcAft>
              <a:buSzPts val="2100"/>
              <a:buChar char="■"/>
            </a:pPr>
            <a:r>
              <a:rPr lang="en-US" sz="1800"/>
              <a:t>Can be used in conjunction with video surveillance for higher accuracy</a:t>
            </a:r>
            <a:endParaRPr sz="1800"/>
          </a:p>
          <a:p>
            <a:pPr indent="-361950" lvl="2" marL="1371600" rtl="0" algn="l">
              <a:spcBef>
                <a:spcPts val="0"/>
              </a:spcBef>
              <a:spcAft>
                <a:spcPts val="0"/>
              </a:spcAft>
              <a:buSzPts val="2100"/>
              <a:buChar char="■"/>
            </a:pPr>
            <a:r>
              <a:rPr lang="en-US" sz="1800"/>
              <a:t>Audio surveillance is the ideal option during non-business hours (when the lights are off)</a:t>
            </a:r>
            <a:endParaRPr sz="18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f5d0244491_0_5"/>
          <p:cNvSpPr txBox="1"/>
          <p:nvPr>
            <p:ph type="title"/>
          </p:nvPr>
        </p:nvSpPr>
        <p:spPr>
          <a:xfrm>
            <a:off x="1028700" y="723900"/>
            <a:ext cx="10134600" cy="12885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Design Considerations</a:t>
            </a:r>
            <a:endParaRPr/>
          </a:p>
        </p:txBody>
      </p:sp>
      <p:sp>
        <p:nvSpPr>
          <p:cNvPr id="186" name="Google Shape;186;gf5d0244491_0_5"/>
          <p:cNvSpPr txBox="1"/>
          <p:nvPr>
            <p:ph idx="1" type="body"/>
          </p:nvPr>
        </p:nvSpPr>
        <p:spPr>
          <a:xfrm>
            <a:off x="1028700" y="2161903"/>
            <a:ext cx="10134600" cy="3969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en-US" sz="2100"/>
              <a:t>Assumptions &amp; Scope</a:t>
            </a:r>
            <a:endParaRPr sz="2100"/>
          </a:p>
          <a:p>
            <a:pPr indent="-351155" lvl="1" marL="914400" rtl="0" algn="l">
              <a:spcBef>
                <a:spcPts val="0"/>
              </a:spcBef>
              <a:spcAft>
                <a:spcPts val="0"/>
              </a:spcAft>
              <a:buSzPts val="1930"/>
              <a:buChar char="○"/>
            </a:pPr>
            <a:r>
              <a:rPr lang="en-US" sz="1900"/>
              <a:t>Single room solution</a:t>
            </a:r>
            <a:endParaRPr sz="1900"/>
          </a:p>
          <a:p>
            <a:pPr indent="-351155" lvl="1" marL="914400" rtl="0" algn="l">
              <a:spcBef>
                <a:spcPts val="0"/>
              </a:spcBef>
              <a:spcAft>
                <a:spcPts val="0"/>
              </a:spcAft>
              <a:buSzPts val="1930"/>
              <a:buChar char="○"/>
            </a:pPr>
            <a:r>
              <a:rPr lang="en-US" sz="1900"/>
              <a:t>Training data will require quiet room</a:t>
            </a:r>
            <a:endParaRPr sz="1900"/>
          </a:p>
          <a:p>
            <a:pPr indent="-351155" lvl="1" marL="914400" rtl="0" algn="l">
              <a:spcBef>
                <a:spcPts val="0"/>
              </a:spcBef>
              <a:spcAft>
                <a:spcPts val="0"/>
              </a:spcAft>
              <a:buSzPts val="1930"/>
              <a:buChar char="○"/>
            </a:pPr>
            <a:r>
              <a:rPr lang="en-US" sz="1900"/>
              <a:t>Excessive noise or background will decrease accuracy of solution</a:t>
            </a:r>
            <a:endParaRPr sz="19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-US" sz="1900"/>
              <a:t>Possibility of monitoring room without physical access</a:t>
            </a:r>
            <a:endParaRPr sz="17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 sz="2100"/>
              <a:t>Design Constraints</a:t>
            </a:r>
            <a:endParaRPr sz="2100"/>
          </a:p>
          <a:p>
            <a:pPr indent="-351155" lvl="1" marL="914400" rtl="0" algn="l">
              <a:spcBef>
                <a:spcPts val="0"/>
              </a:spcBef>
              <a:spcAft>
                <a:spcPts val="0"/>
              </a:spcAft>
              <a:buSzPts val="1930"/>
              <a:buChar char="○"/>
            </a:pPr>
            <a:r>
              <a:rPr lang="en-US" sz="1900"/>
              <a:t>Modularity</a:t>
            </a:r>
            <a:endParaRPr sz="1900"/>
          </a:p>
          <a:p>
            <a:pPr indent="-351155" lvl="1" marL="914400" rtl="0" algn="l">
              <a:spcBef>
                <a:spcPts val="0"/>
              </a:spcBef>
              <a:spcAft>
                <a:spcPts val="0"/>
              </a:spcAft>
              <a:buSzPts val="1930"/>
              <a:buChar char="○"/>
            </a:pPr>
            <a:r>
              <a:rPr lang="en-US" sz="1900"/>
              <a:t>Concealment</a:t>
            </a:r>
            <a:endParaRPr sz="1900"/>
          </a:p>
          <a:p>
            <a:pPr indent="-351155" lvl="1" marL="914400" rtl="0" algn="l">
              <a:spcBef>
                <a:spcPts val="0"/>
              </a:spcBef>
              <a:spcAft>
                <a:spcPts val="0"/>
              </a:spcAft>
              <a:buSzPts val="1930"/>
              <a:buChar char="○"/>
            </a:pPr>
            <a:r>
              <a:rPr lang="en-US" sz="1900"/>
              <a:t>Access to pure sound</a:t>
            </a:r>
            <a:endParaRPr sz="19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f5d0244491_0_10"/>
          <p:cNvSpPr txBox="1"/>
          <p:nvPr>
            <p:ph type="title"/>
          </p:nvPr>
        </p:nvSpPr>
        <p:spPr>
          <a:xfrm>
            <a:off x="1028700" y="723900"/>
            <a:ext cx="10134600" cy="12885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System Architecture</a:t>
            </a:r>
            <a:endParaRPr/>
          </a:p>
        </p:txBody>
      </p:sp>
      <p:sp>
        <p:nvSpPr>
          <p:cNvPr id="192" name="Google Shape;192;gf5d0244491_0_10"/>
          <p:cNvSpPr txBox="1"/>
          <p:nvPr>
            <p:ph idx="1" type="body"/>
          </p:nvPr>
        </p:nvSpPr>
        <p:spPr>
          <a:xfrm>
            <a:off x="1028700" y="2161900"/>
            <a:ext cx="10134600" cy="4428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74650" lvl="0" marL="457200" rtl="0" algn="l">
              <a:spcBef>
                <a:spcPts val="1000"/>
              </a:spcBef>
              <a:spcAft>
                <a:spcPts val="0"/>
              </a:spcAft>
              <a:buSzPts val="2300"/>
              <a:buChar char="●"/>
            </a:pPr>
            <a:r>
              <a:rPr lang="en-US" sz="2000"/>
              <a:t>High Level Architecture</a:t>
            </a:r>
            <a:endParaRPr sz="2000"/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SzPts val="2100"/>
              <a:buChar char="○"/>
            </a:pPr>
            <a:r>
              <a:rPr lang="en-US" sz="1800"/>
              <a:t>The goal of the system is to record sounds with at least 3 three different microphone arrays, each consisting of at least 3 microphones, and transfer the audio to a Raspberry Pi with bluetooth capabilities</a:t>
            </a:r>
            <a:endParaRPr sz="1800"/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SzPts val="2100"/>
              <a:buChar char="○"/>
            </a:pPr>
            <a:r>
              <a:rPr lang="en-US" sz="1800"/>
              <a:t>The Raspberry Pi transfers information to a computer with, which will then visualize the data for a user to view using Anaconda</a:t>
            </a:r>
            <a:endParaRPr sz="1800"/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SzPts val="2100"/>
              <a:buChar char="○"/>
            </a:pPr>
            <a:r>
              <a:rPr lang="en-US" sz="1800"/>
              <a:t>The view displays a basic map of room in question, indicates the types of sounds picked up (such as footsteps or voices), and shows the locations of the sounds on the map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US" sz="2000"/>
              <a:t>Major </a:t>
            </a:r>
            <a:r>
              <a:rPr lang="en-US" sz="2000"/>
              <a:t>Subsystems</a:t>
            </a:r>
            <a:endParaRPr sz="20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sz="1800"/>
              <a:t>Sound Collection Sub-System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sz="1800"/>
              <a:t>Communications Sub-System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sz="1800"/>
              <a:t>Data Processing Sub-System</a:t>
            </a:r>
            <a:endParaRPr sz="18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f5d0244491_0_41"/>
          <p:cNvSpPr txBox="1"/>
          <p:nvPr>
            <p:ph type="title"/>
          </p:nvPr>
        </p:nvSpPr>
        <p:spPr>
          <a:xfrm>
            <a:off x="1028700" y="723900"/>
            <a:ext cx="10134600" cy="12885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System Architecture (Cont)</a:t>
            </a:r>
            <a:endParaRPr/>
          </a:p>
        </p:txBody>
      </p:sp>
      <p:sp>
        <p:nvSpPr>
          <p:cNvPr id="198" name="Google Shape;198;gf5d0244491_0_41"/>
          <p:cNvSpPr txBox="1"/>
          <p:nvPr>
            <p:ph idx="1" type="body"/>
          </p:nvPr>
        </p:nvSpPr>
        <p:spPr>
          <a:xfrm>
            <a:off x="1028700" y="2161903"/>
            <a:ext cx="10134600" cy="3969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9250" lvl="3" marL="457200" rtl="0" algn="l">
              <a:spcBef>
                <a:spcPts val="500"/>
              </a:spcBef>
              <a:spcAft>
                <a:spcPts val="0"/>
              </a:spcAft>
              <a:buSzPts val="1900"/>
              <a:buChar char="●"/>
            </a:pPr>
            <a:r>
              <a:rPr lang="en-US" sz="1900"/>
              <a:t>Two methods for the mic-array setup are being considered:</a:t>
            </a:r>
            <a:endParaRPr sz="1900"/>
          </a:p>
          <a:p>
            <a:pPr indent="-336550" lvl="4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-US" sz="1700"/>
              <a:t>Planar mic-arrays using signal strength to localize sound on orthogonal axes</a:t>
            </a:r>
            <a:endParaRPr sz="1700"/>
          </a:p>
          <a:p>
            <a:pPr indent="-336550" lvl="4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-US" sz="1700"/>
              <a:t>Directionally-based microphone arrays to triangulate the location of the sounds</a:t>
            </a:r>
            <a:endParaRPr sz="1500"/>
          </a:p>
        </p:txBody>
      </p:sp>
      <p:pic>
        <p:nvPicPr>
          <p:cNvPr id="199" name="Google Shape;199;gf5d0244491_0_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9175" y="3445573"/>
            <a:ext cx="2985200" cy="257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gf5d0244491_0_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03425" y="3445575"/>
            <a:ext cx="3298537" cy="2685625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gf5d0244491_0_41"/>
          <p:cNvSpPr txBox="1"/>
          <p:nvPr/>
        </p:nvSpPr>
        <p:spPr>
          <a:xfrm>
            <a:off x="1890650" y="6131350"/>
            <a:ext cx="298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Design</a:t>
            </a:r>
            <a:r>
              <a:rPr lang="en-US"/>
              <a:t> A</a:t>
            </a:r>
            <a:endParaRPr/>
          </a:p>
        </p:txBody>
      </p:sp>
      <p:sp>
        <p:nvSpPr>
          <p:cNvPr id="202" name="Google Shape;202;gf5d0244491_0_41"/>
          <p:cNvSpPr txBox="1"/>
          <p:nvPr/>
        </p:nvSpPr>
        <p:spPr>
          <a:xfrm>
            <a:off x="6203413" y="6131350"/>
            <a:ext cx="298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Design B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2021-10-05T03:16:26Z</dcterms:created>
  <dc:creator>Welch, Jaclyn</dc:creator>
</cp:coreProperties>
</file>